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5" r:id="rId18"/>
    <p:sldId id="278" r:id="rId19"/>
    <p:sldId id="273" r:id="rId20"/>
    <p:sldId id="26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facebook.com/AlameinFC/videos/264960801532715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homasjbg@hot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jbg@hot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omingtonnorthathletic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sz="8000" dirty="0"/>
              <a:t>BHSN Girl’s Soccer 2020 Call 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Coach Jeff Thomas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11, 2020, 11AM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2CF6DD-7FE8-4063-9551-1B7BBCE92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661448"/>
            <a:ext cx="4635315" cy="353510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10816DAB-14E9-4398-B5C6-3E98EA6D0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173" y="3328416"/>
            <a:ext cx="2499283" cy="34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304F-7ACF-4926-BD9E-637F886E8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688" y="583446"/>
            <a:ext cx="9497568" cy="126656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Should I Do?</a:t>
            </a:r>
            <a:br>
              <a:rPr lang="en-US" dirty="0"/>
            </a:br>
            <a:r>
              <a:rPr lang="en-US" dirty="0"/>
              <a:t>2.  Summer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291F-EDF9-4F17-A332-319A84D0F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Summer practices are unofficial and not required </a:t>
            </a:r>
          </a:p>
          <a:p>
            <a:r>
              <a:rPr lang="en-US" dirty="0"/>
              <a:t>BUT, CONSIDER:</a:t>
            </a:r>
          </a:p>
          <a:p>
            <a:r>
              <a:rPr lang="en-US" dirty="0"/>
              <a:t>New Coaches bring New ideas; understanding comes with effort</a:t>
            </a:r>
          </a:p>
          <a:p>
            <a:endParaRPr lang="en-US" dirty="0"/>
          </a:p>
          <a:p>
            <a:r>
              <a:rPr lang="en-US" dirty="0"/>
              <a:t>No Spring Club season; No Spring workouts, No June HS Preseason</a:t>
            </a:r>
          </a:p>
          <a:p>
            <a:endParaRPr lang="en-US" dirty="0"/>
          </a:p>
          <a:p>
            <a:r>
              <a:rPr lang="en-US" dirty="0"/>
              <a:t>If ever there was to be a summer that you should practice its this year</a:t>
            </a:r>
          </a:p>
          <a:p>
            <a:r>
              <a:rPr lang="en-US" dirty="0"/>
              <a:t>Essential for incoming Freshmen – you also have new team mates</a:t>
            </a:r>
          </a:p>
        </p:txBody>
      </p:sp>
      <p:pic>
        <p:nvPicPr>
          <p:cNvPr id="1026" name="Picture 2" descr="View from the shoreline - Picture of Lake Monroe Boat Rental ...">
            <a:extLst>
              <a:ext uri="{FF2B5EF4-FFF2-40B4-BE49-F238E27FC236}">
                <a16:creationId xmlns:a16="http://schemas.microsoft.com/office/drawing/2014/main" id="{36084914-2883-47E5-92C7-0E39B0A1E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8" y="359465"/>
            <a:ext cx="3666744" cy="275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young girl holding a football ball on a field&#10;&#10;Description automatically generated">
            <a:extLst>
              <a:ext uri="{FF2B5EF4-FFF2-40B4-BE49-F238E27FC236}">
                <a16:creationId xmlns:a16="http://schemas.microsoft.com/office/drawing/2014/main" id="{26B708D8-F96A-403F-996A-484ED2B86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583" y="3803868"/>
            <a:ext cx="2961729" cy="17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6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5305-08A3-45B5-9180-9C31C824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do?</a:t>
            </a:r>
            <a:br>
              <a:rPr lang="en-US" dirty="0"/>
            </a:br>
            <a:r>
              <a:rPr lang="en-US" dirty="0"/>
              <a:t>Summer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587BF-B201-4BDF-B389-3B406D8C2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552176" cy="3760891"/>
          </a:xfrm>
        </p:spPr>
        <p:txBody>
          <a:bodyPr>
            <a:normAutofit fontScale="92500"/>
          </a:bodyPr>
          <a:lstStyle/>
          <a:p>
            <a:r>
              <a:rPr lang="en-US" dirty="0"/>
              <a:t>My desired schedule: </a:t>
            </a:r>
          </a:p>
          <a:p>
            <a:r>
              <a:rPr lang="en-US" dirty="0"/>
              <a:t>Monday Morning 				Fitness, Training Topic and SSG</a:t>
            </a:r>
          </a:p>
          <a:p>
            <a:r>
              <a:rPr lang="en-US" dirty="0"/>
              <a:t>Tuesday Late Afternoon 			Technical Skills &amp; Team Discussion</a:t>
            </a:r>
          </a:p>
          <a:p>
            <a:r>
              <a:rPr lang="en-US" dirty="0"/>
              <a:t>Thursday Morning 			Fitness, Training Topic and SSG</a:t>
            </a:r>
          </a:p>
          <a:p>
            <a:r>
              <a:rPr lang="en-US" dirty="0"/>
              <a:t>Friday Late Afternoon:  			Full Field / Half Field Games</a:t>
            </a:r>
          </a:p>
          <a:p>
            <a:r>
              <a:rPr lang="en-US" dirty="0"/>
              <a:t>Weekend:  				Possible Friendlies or Preseason Tournament</a:t>
            </a:r>
          </a:p>
          <a:p>
            <a:endParaRPr lang="en-US" dirty="0"/>
          </a:p>
          <a:p>
            <a:r>
              <a:rPr lang="en-US" dirty="0"/>
              <a:t>5 weeks  July 1</a:t>
            </a:r>
            <a:r>
              <a:rPr lang="en-US" baseline="30000" dirty="0"/>
              <a:t>st</a:t>
            </a:r>
            <a:r>
              <a:rPr lang="en-US" dirty="0"/>
              <a:t>- August 2</a:t>
            </a:r>
            <a:r>
              <a:rPr lang="en-US" baseline="30000" dirty="0"/>
              <a:t>nd</a:t>
            </a:r>
            <a:r>
              <a:rPr lang="en-US" dirty="0"/>
              <a:t>		</a:t>
            </a:r>
            <a:r>
              <a:rPr lang="en-US" i="1" dirty="0"/>
              <a:t>“Talent without working hard is nothing.”</a:t>
            </a:r>
            <a:r>
              <a:rPr lang="en-US" dirty="0"/>
              <a:t> </a:t>
            </a:r>
            <a:r>
              <a:rPr lang="en-US" b="1" dirty="0"/>
              <a:t>– Cristiano Ronaldo </a:t>
            </a: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121E83-51AF-4772-B4D1-CF05FC6AC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81" y="611886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8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4A32-3BA1-4709-910A-8D0A7421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do? </a:t>
            </a:r>
            <a:br>
              <a:rPr lang="en-US" dirty="0"/>
            </a:br>
            <a:r>
              <a:rPr lang="en-US" dirty="0"/>
              <a:t>May &amp;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AE7FC-F848-410B-9260-B9C3B132D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22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Every Zoom training that Cutters provides, check out Soccer Indiana too.</a:t>
            </a:r>
          </a:p>
          <a:p>
            <a:r>
              <a:rPr lang="en-US" dirty="0"/>
              <a:t>Any HOME BASED Workout you can find (Soccer oriented)</a:t>
            </a:r>
          </a:p>
          <a:p>
            <a:r>
              <a:rPr lang="en-US" dirty="0"/>
              <a:t>If unfit, running (build up your base) – Run-walk-run is better than Run</a:t>
            </a:r>
          </a:p>
          <a:p>
            <a:r>
              <a:rPr lang="en-US" dirty="0"/>
              <a:t>If fit, intensity training (cone runs, short rest – repeat .  Change distances and recovery times)</a:t>
            </a:r>
          </a:p>
          <a:p>
            <a:r>
              <a:rPr lang="en-US" dirty="0"/>
              <a:t>Stadium Stairs when things are open.  Swim !</a:t>
            </a:r>
          </a:p>
          <a:p>
            <a:r>
              <a:rPr lang="en-US" dirty="0"/>
              <a:t>THINGS WITH THE BALL!  Juggle.  Wall pass.  </a:t>
            </a:r>
            <a:r>
              <a:rPr lang="en-US" dirty="0" err="1"/>
              <a:t>Meulensteen</a:t>
            </a:r>
            <a:r>
              <a:rPr lang="en-US" dirty="0"/>
              <a:t> Moves. Soccer Challenges. Tommy Thompson</a:t>
            </a:r>
          </a:p>
          <a:p>
            <a:r>
              <a:rPr lang="en-US" dirty="0">
                <a:hlinkClick r:id="rId2"/>
              </a:rPr>
              <a:t>https://www.facebook.com/AlameinFC/videos/264960801532715/</a:t>
            </a:r>
            <a:endParaRPr lang="en-US" dirty="0"/>
          </a:p>
          <a:p>
            <a:r>
              <a:rPr lang="en-US" dirty="0"/>
              <a:t>Pass and receive both feet, short and long distances. Maximize # of touches</a:t>
            </a:r>
          </a:p>
          <a:p>
            <a:r>
              <a:rPr lang="en-US" dirty="0"/>
              <a:t>Shoot on a goal.  Have a KEEPER.  Keep the ball moving.  Dribble &amp; shoot.  Run &amp; Shoot</a:t>
            </a:r>
          </a:p>
          <a:p>
            <a:r>
              <a:rPr lang="en-US" dirty="0"/>
              <a:t>Social distancing 6 feet makes it harder to add a defender (but do if you can)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group of people walking in a park&#10;&#10;Description automatically generated">
            <a:extLst>
              <a:ext uri="{FF2B5EF4-FFF2-40B4-BE49-F238E27FC236}">
                <a16:creationId xmlns:a16="http://schemas.microsoft.com/office/drawing/2014/main" id="{88D63A11-2206-4416-9DFB-635A04E7B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42" y="286603"/>
            <a:ext cx="4486510" cy="280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6894-BF74-4196-9E54-5B1D96BEF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do?</a:t>
            </a:r>
            <a:br>
              <a:rPr lang="en-US" dirty="0"/>
            </a:br>
            <a:r>
              <a:rPr lang="en-US" dirty="0"/>
              <a:t>Stay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79ACB-D0FD-45B7-85B3-7BA004413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Struggling mentally and emotionally during this time in NORMAL</a:t>
            </a:r>
          </a:p>
          <a:p>
            <a:r>
              <a:rPr lang="en-US" dirty="0"/>
              <a:t>Players are “Sisters in Soccer”		Help a freshman!			 @BHSN_s</a:t>
            </a:r>
          </a:p>
          <a:p>
            <a:r>
              <a:rPr lang="en-US" dirty="0"/>
              <a:t>Call me if you need help			812 325 6386										</a:t>
            </a:r>
          </a:p>
          <a:p>
            <a:r>
              <a:rPr lang="en-US" dirty="0"/>
              <a:t>Players:  Join GroupMe 			Lucy Martin can help</a:t>
            </a:r>
          </a:p>
          <a:p>
            <a:r>
              <a:rPr lang="en-US" dirty="0"/>
              <a:t>Parents: Join TeamSnap			Kimberley Martin can help</a:t>
            </a:r>
          </a:p>
          <a:p>
            <a:r>
              <a:rPr lang="en-US" dirty="0"/>
              <a:t>Everyone:  Join Twitter @</a:t>
            </a:r>
            <a:r>
              <a:rPr lang="en-US" dirty="0" err="1"/>
              <a:t>bhsn_s</a:t>
            </a:r>
            <a:r>
              <a:rPr lang="en-US" dirty="0"/>
              <a:t>		This is what I will post on</a:t>
            </a:r>
          </a:p>
          <a:p>
            <a:r>
              <a:rPr lang="en-US" dirty="0"/>
              <a:t>Facebook:  Closed group only, please	Coaches must be invited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25356C-E25E-46DC-A2A1-DC28A584B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529" y="568284"/>
            <a:ext cx="3499959" cy="195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1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5A0C-7401-450E-896A-10EB80DE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My Vision for this Program?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9DCED-7C7D-4C65-8453-ED9ACEBAE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896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Quality Coaching,  There’s good coaching; and there’s bad.</a:t>
            </a:r>
          </a:p>
          <a:p>
            <a:r>
              <a:rPr lang="en-US" dirty="0"/>
              <a:t>Good Communication with Everyone</a:t>
            </a:r>
          </a:p>
          <a:p>
            <a:r>
              <a:rPr lang="en-US" dirty="0"/>
              <a:t>Playing the right way:  Creative, Responsible, Enjoyable</a:t>
            </a:r>
          </a:p>
          <a:p>
            <a:r>
              <a:rPr lang="en-US" dirty="0"/>
              <a:t>Fun through soccer. Fitness through playing</a:t>
            </a:r>
          </a:p>
          <a:p>
            <a:r>
              <a:rPr lang="en-US" dirty="0"/>
              <a:t>Grow participation in the game.  People want to watch us, too.</a:t>
            </a:r>
          </a:p>
          <a:p>
            <a:r>
              <a:rPr lang="en-US" dirty="0"/>
              <a:t>Player’s play; Coaches coach; Referee’s referee; Supporters support</a:t>
            </a:r>
          </a:p>
          <a:p>
            <a:r>
              <a:rPr lang="en-US" dirty="0"/>
              <a:t>Be the pre-eminent high school in local girl’s Soccer</a:t>
            </a:r>
          </a:p>
          <a:p>
            <a:r>
              <a:rPr lang="en-US" dirty="0"/>
              <a:t>Build up to be ready for sectionals; regionals; semi state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ADCAD40C-CA3E-4A79-8516-EDC0A130D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048" y="1177232"/>
            <a:ext cx="4730496" cy="2649078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FE2190-2362-4A87-8482-5BE04D9BB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187" y="4197151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0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B063-F4EF-4D50-9EC0-FDF91AF6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Expectation Setting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47711-2CE5-4527-B315-A4674CE40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25759"/>
            <a:ext cx="4215384" cy="321484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5075-0767-4BBB-BC47-C1A4F1AB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/>
              <a:t>Most high school athletes four year career looks like</a:t>
            </a:r>
          </a:p>
          <a:p>
            <a:pPr>
              <a:lnSpc>
                <a:spcPct val="100000"/>
              </a:lnSpc>
            </a:pPr>
            <a:r>
              <a:rPr lang="en-US" sz="1500"/>
              <a:t>2 years as JV; 2 years as varsity</a:t>
            </a:r>
          </a:p>
          <a:p>
            <a:pPr>
              <a:lnSpc>
                <a:spcPct val="100000"/>
              </a:lnSpc>
            </a:pPr>
            <a:r>
              <a:rPr lang="en-US" sz="1500"/>
              <a:t>Transition from JV to varsity in either SOPH or JNR year</a:t>
            </a:r>
          </a:p>
          <a:p>
            <a:pPr>
              <a:lnSpc>
                <a:spcPct val="100000"/>
              </a:lnSpc>
            </a:pPr>
            <a:r>
              <a:rPr lang="en-US" sz="1500"/>
              <a:t>Exceptions for talented players who might be on varsity as FR</a:t>
            </a:r>
          </a:p>
          <a:p>
            <a:pPr>
              <a:lnSpc>
                <a:spcPct val="100000"/>
              </a:lnSpc>
            </a:pPr>
            <a:endParaRPr lang="en-US" sz="1500"/>
          </a:p>
          <a:p>
            <a:pPr>
              <a:lnSpc>
                <a:spcPct val="100000"/>
              </a:lnSpc>
            </a:pPr>
            <a:r>
              <a:rPr lang="en-US" sz="1500"/>
              <a:t>What pushes a player to varsity faster?  </a:t>
            </a:r>
          </a:p>
          <a:p>
            <a:pPr>
              <a:lnSpc>
                <a:spcPct val="100000"/>
              </a:lnSpc>
            </a:pPr>
            <a:r>
              <a:rPr lang="en-US" sz="1500"/>
              <a:t>Outside involvement in the game:</a:t>
            </a:r>
          </a:p>
          <a:p>
            <a:pPr>
              <a:lnSpc>
                <a:spcPct val="100000"/>
              </a:lnSpc>
            </a:pPr>
            <a:r>
              <a:rPr lang="en-US" sz="1500"/>
              <a:t>2 (or 3) seasons each year, not one, means 1,000s of extra touches and dozens of extra games</a:t>
            </a:r>
          </a:p>
          <a:p>
            <a:pPr>
              <a:lnSpc>
                <a:spcPct val="100000"/>
              </a:lnSpc>
            </a:pP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8090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B063-F4EF-4D50-9EC0-FDF91AF6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Setting, BUT: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5075-0767-4BBB-BC47-C1A4F1AB0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team of talented freshmen will be beaten inmost games because opponents are older</a:t>
            </a:r>
          </a:p>
          <a:p>
            <a:r>
              <a:rPr lang="en-US" dirty="0"/>
              <a:t>SO:</a:t>
            </a:r>
          </a:p>
          <a:p>
            <a:r>
              <a:rPr lang="en-US" dirty="0"/>
              <a:t>Everything depends on participation rate:  how many turn out to play?</a:t>
            </a:r>
          </a:p>
          <a:p>
            <a:r>
              <a:rPr lang="en-US" dirty="0"/>
              <a:t>In high participation schools, even talented FR may have a year on JV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Health and Strength of a sustainable program = Strength of JV team (not varsity) </a:t>
            </a:r>
          </a:p>
          <a:p>
            <a:r>
              <a:rPr lang="en-US" dirty="0"/>
              <a:t>We need to BUILD participation to BUILD a strong program</a:t>
            </a:r>
          </a:p>
          <a:p>
            <a:r>
              <a:rPr lang="en-US" dirty="0"/>
              <a:t>Everyone can help build for the future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4F7CF-AFB6-4748-96AA-0576F5035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07" y="2416029"/>
            <a:ext cx="2997689" cy="215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0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E1D5-C8CD-470A-8670-5CFE76D2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my Vision for this Program?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7422-1372-4643-A7CE-2689F9A85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“In football (soccer), the result is an impostor. You can do things really, really well but not win. There’s something greater than the result, more lasting – a legacy.”</a:t>
            </a:r>
            <a:r>
              <a:rPr lang="en-US" sz="3600" dirty="0"/>
              <a:t> </a:t>
            </a:r>
          </a:p>
          <a:p>
            <a:r>
              <a:rPr lang="en-US" sz="3600" b="1" dirty="0"/>
              <a:t>– Xavi (Spanish player 2000-14; World Cup Winner)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8468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A253-6CF9-4511-9C3D-274D6A96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CB80B2-3296-4BA8-806C-80ABEB809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1" y="70324"/>
            <a:ext cx="9997440" cy="61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10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526E-6648-4568-90F2-658048E3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Need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926C-C1FB-4771-872E-9E786141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409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Former BHSN Players who can Coach</a:t>
            </a:r>
          </a:p>
          <a:p>
            <a:r>
              <a:rPr lang="en-US" dirty="0"/>
              <a:t>BHSN Soccer Alumni Group.  Organize Alumni Game this year</a:t>
            </a:r>
          </a:p>
          <a:p>
            <a:r>
              <a:rPr lang="en-US" dirty="0"/>
              <a:t>Build up the Booster Club.  Do our share for Hoosier Cup</a:t>
            </a:r>
          </a:p>
          <a:p>
            <a:r>
              <a:rPr lang="en-US" dirty="0"/>
              <a:t>Create a Game day experience: Meet &amp; Greet; Player’s playlist; Themes; Half time show</a:t>
            </a:r>
          </a:p>
          <a:p>
            <a:r>
              <a:rPr lang="en-US" dirty="0"/>
              <a:t>Away game nutrition and homework tutoring</a:t>
            </a:r>
          </a:p>
          <a:p>
            <a:r>
              <a:rPr lang="en-US" dirty="0"/>
              <a:t>Uniform stuff: if you want it, help organize it!</a:t>
            </a:r>
          </a:p>
          <a:p>
            <a:r>
              <a:rPr lang="en-US" dirty="0"/>
              <a:t>Be on-board; no drama</a:t>
            </a:r>
          </a:p>
          <a:p>
            <a:r>
              <a:rPr lang="en-US" dirty="0"/>
              <a:t>Tell me what I don’t know; I’m the oldest rookie HS coach in history</a:t>
            </a:r>
          </a:p>
          <a:p>
            <a:r>
              <a:rPr lang="en-US" dirty="0"/>
              <a:t>Forgiveness; we are all in this together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5C4E02-8B2A-48A5-A22D-C52F0E5E7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738" y="286603"/>
            <a:ext cx="4150226" cy="316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58F07-E855-4F0A-A638-F6C433A6C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Overview of Today’s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8706-94D4-410F-A92F-AA3C5375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>
            <a:normAutofit/>
          </a:bodyPr>
          <a:lstStyle/>
          <a:p>
            <a:r>
              <a:rPr lang="en-US" sz="1800"/>
              <a:t>1.  Introduce the Coaches</a:t>
            </a:r>
          </a:p>
          <a:p>
            <a:r>
              <a:rPr lang="en-US" sz="1800"/>
              <a:t>2. Tell you what we know about season starting</a:t>
            </a:r>
          </a:p>
          <a:p>
            <a:r>
              <a:rPr lang="en-US" sz="1800"/>
              <a:t>3.  What should a player do this summer? </a:t>
            </a:r>
          </a:p>
          <a:p>
            <a:r>
              <a:rPr lang="en-US" sz="1800"/>
              <a:t>4. Get you connected via GroupMe (players), TeamSnap (parents) and Twitter (all)</a:t>
            </a:r>
          </a:p>
          <a:p>
            <a:r>
              <a:rPr lang="en-US" sz="1800"/>
              <a:t>5. What’s my vision for this program (if time)</a:t>
            </a:r>
          </a:p>
          <a:p>
            <a:r>
              <a:rPr lang="en-US" sz="1800"/>
              <a:t>6.  Your questions.</a:t>
            </a:r>
          </a:p>
          <a:p>
            <a:r>
              <a:rPr lang="en-US" sz="1800"/>
              <a:t>7.  Next? </a:t>
            </a:r>
          </a:p>
          <a:p>
            <a:endParaRPr lang="en-US" sz="180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902A16E-7A2B-44A5-BC1B-83BC6DC9A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44" y="2225759"/>
            <a:ext cx="4639736" cy="3538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845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A631-2C2A-4259-8AFD-91376DDB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Questions Do you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6694-B7A3-4FC9-8DEA-6FDEF062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can’t answer now, I will get back to you</a:t>
            </a:r>
          </a:p>
        </p:txBody>
      </p:sp>
    </p:spTree>
    <p:extLst>
      <p:ext uri="{BB962C8B-B14F-4D97-AF65-F5344CB8AC3E}">
        <p14:creationId xmlns:p14="http://schemas.microsoft.com/office/powerpoint/2010/main" val="2401712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0659-991D-48C5-BFAE-822E38B08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B77D-D946-4379-864D-17FF3C335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Jeff Thomas </a:t>
            </a:r>
          </a:p>
          <a:p>
            <a:pPr>
              <a:lnSpc>
                <a:spcPct val="100000"/>
              </a:lnSpc>
            </a:pPr>
            <a:r>
              <a:rPr lang="en-US" sz="1600"/>
              <a:t>812 325 6386 (Text message is best)</a:t>
            </a:r>
          </a:p>
          <a:p>
            <a:pPr>
              <a:lnSpc>
                <a:spcPct val="100000"/>
              </a:lnSpc>
            </a:pPr>
            <a:r>
              <a:rPr lang="en-US" sz="1600">
                <a:hlinkClick r:id="rId2"/>
              </a:rPr>
              <a:t>thomasjbg@hotmail.com</a:t>
            </a:r>
            <a:r>
              <a:rPr lang="en-US" sz="1600"/>
              <a:t> </a:t>
            </a:r>
          </a:p>
          <a:p>
            <a:pPr>
              <a:lnSpc>
                <a:spcPct val="100000"/>
              </a:lnSpc>
            </a:pPr>
            <a:endParaRPr lang="en-US" sz="1600"/>
          </a:p>
          <a:p>
            <a:pPr>
              <a:lnSpc>
                <a:spcPct val="100000"/>
              </a:lnSpc>
            </a:pPr>
            <a:endParaRPr lang="en-US" sz="1600" i="1"/>
          </a:p>
          <a:p>
            <a:pPr>
              <a:lnSpc>
                <a:spcPct val="100000"/>
              </a:lnSpc>
            </a:pPr>
            <a:r>
              <a:rPr lang="en-US" sz="1600" i="1"/>
              <a:t>“I’m lucky to be part of a team who help to make me look good, and they deserve as much of the credit for my success as I do for the hard work we have all put in on the training ground.” </a:t>
            </a:r>
          </a:p>
          <a:p>
            <a:pPr>
              <a:lnSpc>
                <a:spcPct val="100000"/>
              </a:lnSpc>
            </a:pPr>
            <a:r>
              <a:rPr lang="en-US" sz="1600" i="1"/>
              <a:t>– Lionel Messi</a:t>
            </a:r>
            <a:endParaRPr lang="en-US" sz="160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54324B-28A3-4FCD-9AA4-6F206D1E5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44" y="2225759"/>
            <a:ext cx="4639736" cy="3538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71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CCB83-3778-40D8-8494-316EA4A0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Coaches for 2020 Season</a:t>
            </a:r>
            <a:br>
              <a:rPr lang="en-US" dirty="0"/>
            </a:br>
            <a:r>
              <a:rPr lang="en-US" dirty="0"/>
              <a:t>Varsity:  Jeff Thomas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631A8-4421-45FD-ADAC-32364B6E1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25759"/>
            <a:ext cx="4639736" cy="353847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F7E5B-6C6C-431B-9280-CF34B6545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/>
              <a:t>Cutters: 05 Boys &amp; 08 Boys (Current), 04 Boys &amp; 07 Boys (2018/19)</a:t>
            </a:r>
          </a:p>
          <a:p>
            <a:pPr>
              <a:lnSpc>
                <a:spcPct val="100000"/>
              </a:lnSpc>
            </a:pPr>
            <a:r>
              <a:rPr lang="en-US" sz="1500"/>
              <a:t>5 years in Australia (2013-2018)</a:t>
            </a:r>
          </a:p>
          <a:p>
            <a:pPr>
              <a:lnSpc>
                <a:spcPct val="100000"/>
              </a:lnSpc>
            </a:pPr>
            <a:r>
              <a:rPr lang="en-US" sz="1500"/>
              <a:t>Indiana State ODP Team U17 Girls 2012 , 2013</a:t>
            </a:r>
          </a:p>
          <a:p>
            <a:pPr>
              <a:lnSpc>
                <a:spcPct val="100000"/>
              </a:lnSpc>
            </a:pPr>
            <a:r>
              <a:rPr lang="en-US" sz="1500"/>
              <a:t>IUWS Vol. Assistant 2011, IUWCS Head Coach 2012</a:t>
            </a:r>
          </a:p>
          <a:p>
            <a:pPr>
              <a:lnSpc>
                <a:spcPct val="100000"/>
              </a:lnSpc>
            </a:pPr>
            <a:r>
              <a:rPr lang="en-US" sz="1500"/>
              <a:t>Cutters 02 Girls (2011-13), 97 Girls (2009-11), 98 Boys (2007-08), 92 Boys (2007-09)</a:t>
            </a:r>
          </a:p>
          <a:p>
            <a:pPr>
              <a:lnSpc>
                <a:spcPct val="100000"/>
              </a:lnSpc>
            </a:pPr>
            <a:r>
              <a:rPr lang="en-US" sz="1500"/>
              <a:t>BHSS Girls Vol. Assistant (2009), JV Coach (2010)</a:t>
            </a:r>
          </a:p>
          <a:p>
            <a:pPr>
              <a:lnSpc>
                <a:spcPct val="100000"/>
              </a:lnSpc>
            </a:pPr>
            <a:r>
              <a:rPr lang="en-US" sz="1500"/>
              <a:t>Played for </a:t>
            </a:r>
            <a:r>
              <a:rPr lang="en-US" sz="1500" err="1"/>
              <a:t>Claudelands</a:t>
            </a:r>
            <a:r>
              <a:rPr lang="en-US" sz="1500"/>
              <a:t> Rovers AFC, in Hamilton, NZ </a:t>
            </a:r>
          </a:p>
          <a:p>
            <a:pPr>
              <a:lnSpc>
                <a:spcPct val="100000"/>
              </a:lnSpc>
            </a:pPr>
            <a:r>
              <a:rPr lang="en-US" sz="1500"/>
              <a:t>Email </a:t>
            </a:r>
            <a:r>
              <a:rPr lang="en-US" sz="1500">
                <a:hlinkClick r:id="rId3"/>
              </a:rPr>
              <a:t>thomasjbg@hotmail.com</a:t>
            </a:r>
            <a:r>
              <a:rPr lang="en-US" sz="1500"/>
              <a:t> Cell 812 325 6386</a:t>
            </a:r>
          </a:p>
        </p:txBody>
      </p:sp>
    </p:spTree>
    <p:extLst>
      <p:ext uri="{BB962C8B-B14F-4D97-AF65-F5344CB8AC3E}">
        <p14:creationId xmlns:p14="http://schemas.microsoft.com/office/powerpoint/2010/main" val="408206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EA90-8277-4512-AE35-918070BE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Education </a:t>
            </a:r>
            <a:br>
              <a:rPr lang="en-US" dirty="0"/>
            </a:br>
            <a:r>
              <a:rPr lang="en-US" dirty="0"/>
              <a:t>&amp;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CC8C-A609-4B08-BF2D-1E9B6DB41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Morrinsville College -- High School (NZ) </a:t>
            </a:r>
          </a:p>
          <a:p>
            <a:pPr>
              <a:lnSpc>
                <a:spcPct val="90000"/>
              </a:lnSpc>
            </a:pPr>
            <a:r>
              <a:rPr lang="en-US" sz="1600"/>
              <a:t>Waikato Institute of Technology – Hamilton, NZ </a:t>
            </a:r>
          </a:p>
          <a:p>
            <a:pPr>
              <a:lnSpc>
                <a:spcPct val="90000"/>
              </a:lnSpc>
            </a:pPr>
            <a:r>
              <a:rPr lang="en-US" sz="1600"/>
              <a:t>University of Maryland, College Park MBA</a:t>
            </a:r>
          </a:p>
          <a:p>
            <a:pPr>
              <a:lnSpc>
                <a:spcPct val="90000"/>
              </a:lnSpc>
            </a:pPr>
            <a:r>
              <a:rPr lang="en-US" sz="1600"/>
              <a:t>Teaching at Georgetown University, University of </a:t>
            </a:r>
          </a:p>
          <a:p>
            <a:pPr>
              <a:lnSpc>
                <a:spcPct val="90000"/>
              </a:lnSpc>
            </a:pPr>
            <a:r>
              <a:rPr lang="en-US" sz="1600"/>
              <a:t>         Maryland, Indiana University, Outward Bound USA</a:t>
            </a:r>
          </a:p>
          <a:p>
            <a:pPr marL="201168" lvl="1" indent="0">
              <a:lnSpc>
                <a:spcPct val="90000"/>
              </a:lnSpc>
              <a:buNone/>
            </a:pPr>
            <a:endParaRPr lang="en-US" sz="1600"/>
          </a:p>
          <a:p>
            <a:pPr marL="201168" lvl="1" indent="0">
              <a:lnSpc>
                <a:spcPct val="90000"/>
              </a:lnSpc>
              <a:buNone/>
            </a:pPr>
            <a:endParaRPr lang="en-US" sz="1600" i="1"/>
          </a:p>
          <a:p>
            <a:pPr marL="201168" lvl="1" indent="0">
              <a:lnSpc>
                <a:spcPct val="90000"/>
              </a:lnSpc>
              <a:buNone/>
            </a:pPr>
            <a:r>
              <a:rPr lang="en-US" sz="1600" i="1"/>
              <a:t>                  “Enthusiasm is everything. It must be taut and vibrating like a guitar string.”</a:t>
            </a:r>
            <a:r>
              <a:rPr lang="en-US" sz="1600"/>
              <a:t> </a:t>
            </a:r>
            <a:r>
              <a:rPr lang="en-US" sz="1600" b="1"/>
              <a:t>– Pelé</a:t>
            </a:r>
            <a:endParaRPr lang="en-US" sz="1600"/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1AA4D34-E5F5-446E-A6C7-44A961829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"/>
          <a:stretch/>
        </p:blipFill>
        <p:spPr>
          <a:xfrm>
            <a:off x="6515944" y="2120900"/>
            <a:ext cx="4639736" cy="37481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379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EA90-8277-4512-AE35-918070BE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</a:t>
            </a:r>
            <a:br>
              <a:rPr lang="en-US" dirty="0"/>
            </a:br>
            <a:r>
              <a:rPr lang="en-US" dirty="0"/>
              <a:t>&amp;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CC8C-A609-4B08-BF2D-1E9B6DB41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49318"/>
          </a:xfrm>
        </p:spPr>
        <p:txBody>
          <a:bodyPr>
            <a:normAutofit/>
          </a:bodyPr>
          <a:lstStyle/>
          <a:p>
            <a:r>
              <a:rPr lang="en-US" dirty="0"/>
              <a:t>Morrinsville College -- High School (NZ) </a:t>
            </a:r>
          </a:p>
          <a:p>
            <a:r>
              <a:rPr lang="en-US" dirty="0"/>
              <a:t>Waikato Institute of Technology – Hamilton, NZ </a:t>
            </a:r>
          </a:p>
          <a:p>
            <a:r>
              <a:rPr lang="en-US" dirty="0"/>
              <a:t>University of Maryland, College Park MBA</a:t>
            </a:r>
          </a:p>
          <a:p>
            <a:r>
              <a:rPr lang="en-US" dirty="0"/>
              <a:t>Teaching at Georgetown University, University of </a:t>
            </a:r>
          </a:p>
          <a:p>
            <a:r>
              <a:rPr lang="en-US" dirty="0"/>
              <a:t>         Maryland, Indiana University, Outward Bound USA               Team of THOMAS: Mike (GK)</a:t>
            </a:r>
          </a:p>
          <a:p>
            <a:r>
              <a:rPr lang="en-US" dirty="0"/>
              <a:t>                                                                                                            Sandy, Carole, Kay, Jeff</a:t>
            </a:r>
          </a:p>
          <a:p>
            <a:r>
              <a:rPr lang="en-US" dirty="0"/>
              <a:t>                                                                                                            Rachel, Tasha, Victoria, Catherine</a:t>
            </a:r>
          </a:p>
          <a:p>
            <a:r>
              <a:rPr lang="en-US" dirty="0"/>
              <a:t>                                                                                                            Ben, Isaac</a:t>
            </a:r>
          </a:p>
          <a:p>
            <a:pPr lvl="8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4D34-E5F5-446E-A6C7-44A961829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98651" y="201257"/>
            <a:ext cx="3174266" cy="38138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CE0502-2B70-4B6F-A272-5CF4946E7A0E}"/>
              </a:ext>
            </a:extLst>
          </p:cNvPr>
          <p:cNvSpPr txBox="1"/>
          <p:nvPr/>
        </p:nvSpPr>
        <p:spPr>
          <a:xfrm>
            <a:off x="604006" y="5120640"/>
            <a:ext cx="6123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“Jeff Thomas made lots of penetrating runs up the field, whenever he got the ball. Occasionally he’d pass it, too.“  Soccer Report, Morrinsville College Yearbook, Junior Year</a:t>
            </a:r>
          </a:p>
        </p:txBody>
      </p:sp>
    </p:spTree>
    <p:extLst>
      <p:ext uri="{BB962C8B-B14F-4D97-AF65-F5344CB8AC3E}">
        <p14:creationId xmlns:p14="http://schemas.microsoft.com/office/powerpoint/2010/main" val="212074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8497-E473-42E2-95FF-664624F6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Coaches for 2020 Season	</a:t>
            </a:r>
            <a:br>
              <a:rPr lang="en-US" dirty="0"/>
            </a:br>
            <a:r>
              <a:rPr lang="en-US" dirty="0"/>
              <a:t>JV Brandon </a:t>
            </a:r>
            <a:r>
              <a:rPr lang="en-US" dirty="0" err="1"/>
              <a:t>Ledezma</a:t>
            </a:r>
            <a:r>
              <a:rPr lang="en-US" dirty="0"/>
              <a:t> Flores</a:t>
            </a:r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CDA22BD8-4BBF-4733-B5DB-218ECD56AC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6" r="1" b="21487"/>
          <a:stretch/>
        </p:blipFill>
        <p:spPr>
          <a:xfrm>
            <a:off x="1097280" y="2120900"/>
            <a:ext cx="4639736" cy="374819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645D4-268C-492D-8EE8-1538363F2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Graduated with Academic honors from Emmerich Manual High School</a:t>
            </a:r>
          </a:p>
          <a:p>
            <a:pPr>
              <a:lnSpc>
                <a:spcPct val="100000"/>
              </a:lnSpc>
            </a:pPr>
            <a:r>
              <a:rPr lang="en-US" sz="1600"/>
              <a:t>Senior at Indiana University Bloomington. </a:t>
            </a:r>
          </a:p>
          <a:p>
            <a:pPr>
              <a:lnSpc>
                <a:spcPct val="100000"/>
              </a:lnSpc>
            </a:pPr>
            <a:r>
              <a:rPr lang="en-US" sz="1600"/>
              <a:t>Major in Sport Marketing &amp; Management with a minor in coaching</a:t>
            </a:r>
          </a:p>
          <a:p>
            <a:pPr>
              <a:lnSpc>
                <a:spcPct val="100000"/>
              </a:lnSpc>
            </a:pPr>
            <a:r>
              <a:rPr lang="en-US" sz="1600"/>
              <a:t>JV coach at Bloomington South last season </a:t>
            </a:r>
          </a:p>
          <a:p>
            <a:pPr>
              <a:lnSpc>
                <a:spcPct val="100000"/>
              </a:lnSpc>
            </a:pPr>
            <a:r>
              <a:rPr lang="en-US" sz="1600"/>
              <a:t>Has coached U-14 boys’ club soccer in Indianapolis. </a:t>
            </a:r>
          </a:p>
          <a:p>
            <a:pPr>
              <a:lnSpc>
                <a:spcPct val="100000"/>
              </a:lnSpc>
            </a:pPr>
            <a:endParaRPr lang="en-US" sz="1600"/>
          </a:p>
          <a:p>
            <a:pPr>
              <a:lnSpc>
                <a:spcPct val="100000"/>
              </a:lnSpc>
            </a:pPr>
            <a:r>
              <a:rPr lang="en-US" sz="1600"/>
              <a:t>Played at Emmerich Manual HS, Indianapolis</a:t>
            </a:r>
          </a:p>
          <a:p>
            <a:pPr>
              <a:lnSpc>
                <a:spcPct val="100000"/>
              </a:lnSpc>
            </a:pPr>
            <a:endParaRPr lang="en-US" sz="1600"/>
          </a:p>
          <a:p>
            <a:pPr>
              <a:lnSpc>
                <a:spcPct val="10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4871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87E7-D9F0-43EE-AC46-BA1117A0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Other Roles for 2020 Season</a:t>
            </a:r>
            <a:br>
              <a:rPr lang="en-US" dirty="0"/>
            </a:br>
            <a:r>
              <a:rPr lang="en-US" dirty="0"/>
              <a:t>Watch this Space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4C1DE1-3DF4-42D2-9051-5B38F739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25759"/>
            <a:ext cx="4639736" cy="353847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7EAEB-D954-49D8-8611-FEC6AD2E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>
            <a:normAutofit/>
          </a:bodyPr>
          <a:lstStyle/>
          <a:p>
            <a:r>
              <a:rPr lang="en-US" dirty="0"/>
              <a:t>One Coach to be added (preferably a former BHSN girls player)</a:t>
            </a:r>
          </a:p>
          <a:p>
            <a:r>
              <a:rPr lang="en-US" dirty="0"/>
              <a:t>Volunteer coach to be added</a:t>
            </a:r>
          </a:p>
          <a:p>
            <a:endParaRPr lang="en-US" dirty="0"/>
          </a:p>
          <a:p>
            <a:r>
              <a:rPr lang="en-US" dirty="0"/>
              <a:t>Student manager for 2020?  </a:t>
            </a:r>
          </a:p>
          <a:p>
            <a:endParaRPr lang="en-US" dirty="0"/>
          </a:p>
          <a:p>
            <a:r>
              <a:rPr lang="en-US" dirty="0"/>
              <a:t>Parent volunteers:  Kim Clarke (Lucy’s mom), Kimberley Martin (Lucy’s mom)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0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D575-8EA7-4D62-B6BE-3A268D4B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Will the 2020 Season Start?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9441-827A-4808-8164-8091A42D8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before May 15th (Monroe County Public Health Guidelines)</a:t>
            </a:r>
          </a:p>
          <a:p>
            <a:r>
              <a:rPr lang="en-US" dirty="0"/>
              <a:t>Not Before July 1</a:t>
            </a:r>
            <a:r>
              <a:rPr lang="en-US" baseline="30000" dirty="0"/>
              <a:t>st</a:t>
            </a:r>
            <a:r>
              <a:rPr lang="en-US" dirty="0"/>
              <a:t> (IHSAA/State Dept of Education)</a:t>
            </a:r>
          </a:p>
          <a:p>
            <a:r>
              <a:rPr lang="en-US" dirty="0"/>
              <a:t>No Moratorium week (usually week of 4</a:t>
            </a:r>
            <a:r>
              <a:rPr lang="en-US" baseline="30000" dirty="0"/>
              <a:t>th</a:t>
            </a:r>
            <a:r>
              <a:rPr lang="en-US" dirty="0"/>
              <a:t> July)</a:t>
            </a:r>
          </a:p>
          <a:p>
            <a:endParaRPr lang="en-US" dirty="0"/>
          </a:p>
          <a:p>
            <a:r>
              <a:rPr lang="en-US" dirty="0"/>
              <a:t>First unofficial Practices July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First Official Practices August 3</a:t>
            </a:r>
            <a:r>
              <a:rPr lang="en-US" baseline="30000" dirty="0"/>
              <a:t>rd</a:t>
            </a:r>
            <a:endParaRPr lang="en-US" dirty="0"/>
          </a:p>
          <a:p>
            <a:r>
              <a:rPr lang="en-US" dirty="0"/>
              <a:t>First game scheduled August 16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B5ED20-E9D0-4EF3-A365-3C8073B3B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6" y="2526507"/>
            <a:ext cx="3834384" cy="292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9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70C2-162B-4887-9A55-F54641D8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do?</a:t>
            </a:r>
            <a:br>
              <a:rPr lang="en-US" dirty="0"/>
            </a:br>
            <a:r>
              <a:rPr lang="en-US" dirty="0"/>
              <a:t>1.  Student Athlete Physicals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BA476-976C-4394-8078-10811ABCB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2019-20 physicals will be good for use during the 2020-21 school year</a:t>
            </a:r>
          </a:p>
          <a:p>
            <a:r>
              <a:rPr lang="en-US" dirty="0"/>
              <a:t>Any athlete that got a physical this past year will be covered for this upcoming season.</a:t>
            </a:r>
          </a:p>
          <a:p>
            <a:endParaRPr lang="en-US" dirty="0"/>
          </a:p>
          <a:p>
            <a:r>
              <a:rPr lang="en-US" dirty="0"/>
              <a:t> Mass physicals (BHSS/BHSN joint) have been cancelled</a:t>
            </a:r>
          </a:p>
          <a:p>
            <a:r>
              <a:rPr lang="en-US" dirty="0"/>
              <a:t>New players check BHSN Athletic Department for Guidance (but not yet!) </a:t>
            </a:r>
          </a:p>
          <a:p>
            <a:r>
              <a:rPr lang="en-US" dirty="0"/>
              <a:t>No physical = No play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https://bloomingtonnorthathletics.com/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4479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1512</Words>
  <Application>Microsoft Office PowerPoint</Application>
  <PresentationFormat>Widescreen</PresentationFormat>
  <Paragraphs>163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Bookman Old Style</vt:lpstr>
      <vt:lpstr>Calibri</vt:lpstr>
      <vt:lpstr>Franklin Gothic Book</vt:lpstr>
      <vt:lpstr>1_RetrospectVTI</vt:lpstr>
      <vt:lpstr>BHSN Girl’s Soccer 2020 Call Out</vt:lpstr>
      <vt:lpstr>Overview of Today’s call</vt:lpstr>
      <vt:lpstr>Coaches for 2020 Season Varsity:  Jeff Thomas </vt:lpstr>
      <vt:lpstr>Education  &amp; Family</vt:lpstr>
      <vt:lpstr>Education  &amp; Family</vt:lpstr>
      <vt:lpstr>Coaches for 2020 Season  JV Brandon Ledezma Flores</vt:lpstr>
      <vt:lpstr>Other Roles for 2020 Season Watch this Space</vt:lpstr>
      <vt:lpstr>When Will the 2020 Season Start? </vt:lpstr>
      <vt:lpstr>What Should I do? 1.  Student Athlete Physicals</vt:lpstr>
      <vt:lpstr>What Should I Do? 2.  Summer Practices</vt:lpstr>
      <vt:lpstr>What Should I do? Summer Practices</vt:lpstr>
      <vt:lpstr>What Should I do?  May &amp; June</vt:lpstr>
      <vt:lpstr>What Should I do? Stay Connected</vt:lpstr>
      <vt:lpstr>What’s My Vision for this Program? </vt:lpstr>
      <vt:lpstr>Expectation Setting</vt:lpstr>
      <vt:lpstr>Expectation Setting, BUT:</vt:lpstr>
      <vt:lpstr>What’s my Vision for this Program?  </vt:lpstr>
      <vt:lpstr>PowerPoint Presentation</vt:lpstr>
      <vt:lpstr>I Need Help!</vt:lpstr>
      <vt:lpstr>What Questions Do you Have?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2020-05-11T12:58:25Z</dcterms:created>
  <dcterms:modified xsi:type="dcterms:W3CDTF">2020-05-11T14:06:18Z</dcterms:modified>
</cp:coreProperties>
</file>